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7"/>
  </p:notesMasterIdLst>
  <p:sldIdLst>
    <p:sldId id="256" r:id="rId2"/>
    <p:sldId id="269" r:id="rId3"/>
    <p:sldId id="322" r:id="rId4"/>
    <p:sldId id="257" r:id="rId5"/>
    <p:sldId id="258" r:id="rId6"/>
    <p:sldId id="259" r:id="rId7"/>
    <p:sldId id="260" r:id="rId8"/>
    <p:sldId id="263" r:id="rId9"/>
    <p:sldId id="261" r:id="rId10"/>
    <p:sldId id="271" r:id="rId11"/>
    <p:sldId id="262" r:id="rId12"/>
    <p:sldId id="264" r:id="rId13"/>
    <p:sldId id="265" r:id="rId14"/>
    <p:sldId id="266" r:id="rId15"/>
    <p:sldId id="270" r:id="rId16"/>
    <p:sldId id="267" r:id="rId17"/>
    <p:sldId id="268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316" r:id="rId26"/>
    <p:sldId id="280" r:id="rId27"/>
    <p:sldId id="282" r:id="rId28"/>
    <p:sldId id="283" r:id="rId29"/>
    <p:sldId id="315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81" r:id="rId40"/>
    <p:sldId id="293" r:id="rId41"/>
    <p:sldId id="294" r:id="rId42"/>
    <p:sldId id="295" r:id="rId43"/>
    <p:sldId id="297" r:id="rId44"/>
    <p:sldId id="298" r:id="rId45"/>
    <p:sldId id="299" r:id="rId46"/>
    <p:sldId id="313" r:id="rId47"/>
    <p:sldId id="317" r:id="rId48"/>
    <p:sldId id="302" r:id="rId49"/>
    <p:sldId id="296" r:id="rId50"/>
    <p:sldId id="300" r:id="rId51"/>
    <p:sldId id="312" r:id="rId52"/>
    <p:sldId id="310" r:id="rId53"/>
    <p:sldId id="305" r:id="rId54"/>
    <p:sldId id="309" r:id="rId55"/>
    <p:sldId id="319" r:id="rId56"/>
    <p:sldId id="308" r:id="rId57"/>
    <p:sldId id="320" r:id="rId58"/>
    <p:sldId id="324" r:id="rId59"/>
    <p:sldId id="307" r:id="rId60"/>
    <p:sldId id="321" r:id="rId61"/>
    <p:sldId id="304" r:id="rId62"/>
    <p:sldId id="323" r:id="rId63"/>
    <p:sldId id="303" r:id="rId64"/>
    <p:sldId id="314" r:id="rId65"/>
    <p:sldId id="301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3"/>
    <p:restoredTop sz="94493"/>
  </p:normalViewPr>
  <p:slideViewPr>
    <p:cSldViewPr snapToGrid="0" snapToObjects="1">
      <p:cViewPr varScale="1">
        <p:scale>
          <a:sx n="92" d="100"/>
          <a:sy n="92" d="100"/>
        </p:scale>
        <p:origin x="15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digitalframeworks-spring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AU-data-spring2019/blob/master/class1/assignment2.m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American University </a:t>
            </a:r>
            <a:r>
              <a:rPr lang="mr-IN" dirty="0"/>
              <a:t>–</a:t>
            </a:r>
            <a:r>
              <a:rPr lang="en-US" dirty="0"/>
              <a:t> spring 2020</a:t>
            </a:r>
          </a:p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https://github.com/shmcminn/digitalframeworks-spring19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75" y="2389877"/>
            <a:ext cx="5071344" cy="4214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432"/>
          </a:xfrm>
        </p:spPr>
        <p:txBody>
          <a:bodyPr/>
          <a:lstStyle/>
          <a:p>
            <a:r>
              <a:rPr lang="en-US" dirty="0"/>
              <a:t>Journal reports: ask the author(s) for a copy!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6527" y="3756526"/>
            <a:ext cx="1042736" cy="6283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3000"/>
                </a:schemeClr>
              </a:gs>
              <a:gs pos="80000">
                <a:schemeClr val="accent1">
                  <a:shade val="93000"/>
                  <a:satMod val="130000"/>
                  <a:alpha val="43000"/>
                </a:schemeClr>
              </a:gs>
              <a:gs pos="100000">
                <a:schemeClr val="accent1">
                  <a:shade val="94000"/>
                  <a:satMod val="135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98581-A4E2-B840-B3AF-BF17946B3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85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</a:t>
            </a:r>
            <a:r>
              <a:rPr lang="en-US" dirty="0" err="1"/>
              <a:t>ProPublica</a:t>
            </a:r>
            <a:r>
              <a:rPr lang="en-US" dirty="0"/>
              <a:t>, IL)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minority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getting the most endorsements in the 2020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 dirty="0"/>
              <a:t>WHILE WE’RE HERE</a:t>
            </a:r>
          </a:p>
          <a:p>
            <a:pPr lvl="1"/>
            <a:r>
              <a:rPr lang="en-US" dirty="0"/>
              <a:t>Let’s download the dataset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washingtonpost</a:t>
            </a:r>
            <a:r>
              <a:rPr lang="en-US" dirty="0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https://github.com/shmcminn/AU-data-spring2019/blob/master/class1/assignment2.md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21900</TotalTime>
  <Words>1059</Words>
  <Application>Microsoft Macintosh PowerPoint</Application>
  <PresentationFormat>On-screen Show (4:3)</PresentationFormat>
  <Paragraphs>206</Paragraphs>
  <Slides>65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Corbel</vt:lpstr>
      <vt:lpstr>Twilight</vt:lpstr>
      <vt:lpstr>Finding Data</vt:lpstr>
      <vt:lpstr>Data stories?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62</cp:revision>
  <dcterms:created xsi:type="dcterms:W3CDTF">2018-07-03T20:07:00Z</dcterms:created>
  <dcterms:modified xsi:type="dcterms:W3CDTF">2020-01-16T22:02:48Z</dcterms:modified>
</cp:coreProperties>
</file>